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4"/>
  </p:notesMasterIdLst>
  <p:handoutMasterIdLst>
    <p:handoutMasterId r:id="rId15"/>
  </p:handoutMasterIdLst>
  <p:sldIdLst>
    <p:sldId id="256" r:id="rId8"/>
    <p:sldId id="257" r:id="rId9"/>
    <p:sldId id="262" r:id="rId10"/>
    <p:sldId id="258" r:id="rId11"/>
    <p:sldId id="259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8" autoAdjust="0"/>
    <p:restoredTop sz="94706"/>
  </p:normalViewPr>
  <p:slideViewPr>
    <p:cSldViewPr snapToGrid="0" snapToObjects="1">
      <p:cViewPr varScale="1">
        <p:scale>
          <a:sx n="68" d="100"/>
          <a:sy n="68" d="100"/>
        </p:scale>
        <p:origin x="13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0045" y="4194929"/>
            <a:ext cx="4048453" cy="2663074"/>
          </a:xfrm>
        </p:spPr>
        <p:txBody>
          <a:bodyPr/>
          <a:lstStyle/>
          <a:p>
            <a:r>
              <a:rPr lang="en-US" dirty="0"/>
              <a:t>Marius </a:t>
            </a:r>
            <a:r>
              <a:rPr lang="en-US" dirty="0" err="1"/>
              <a:t>Jurk</a:t>
            </a:r>
            <a:r>
              <a:rPr lang="lt-LT" dirty="0"/>
              <a:t>ėnas IFF-</a:t>
            </a:r>
            <a:r>
              <a:rPr lang="en-US" dirty="0"/>
              <a:t>6/15</a:t>
            </a:r>
          </a:p>
          <a:p>
            <a:r>
              <a:rPr lang="en-US" dirty="0" err="1"/>
              <a:t>Donatas</a:t>
            </a:r>
            <a:r>
              <a:rPr lang="en-US" dirty="0"/>
              <a:t> </a:t>
            </a:r>
            <a:r>
              <a:rPr lang="en-US" dirty="0" err="1"/>
              <a:t>Kareckas</a:t>
            </a:r>
            <a:r>
              <a:rPr lang="en-US" dirty="0"/>
              <a:t> IFF-6/15</a:t>
            </a:r>
          </a:p>
          <a:p>
            <a:r>
              <a:rPr lang="en-US" dirty="0"/>
              <a:t>Mantas </a:t>
            </a:r>
            <a:r>
              <a:rPr lang="en-US" dirty="0" err="1"/>
              <a:t>Naidzinavi</a:t>
            </a:r>
            <a:r>
              <a:rPr lang="lt-LT" dirty="0"/>
              <a:t>čius </a:t>
            </a:r>
            <a:r>
              <a:rPr lang="en-US" dirty="0"/>
              <a:t>IFF-6/15</a:t>
            </a:r>
          </a:p>
          <a:p>
            <a:r>
              <a:rPr lang="en-US" dirty="0"/>
              <a:t>Benas </a:t>
            </a:r>
            <a:r>
              <a:rPr lang="en-US" dirty="0" err="1"/>
              <a:t>Nekro</a:t>
            </a:r>
            <a:r>
              <a:rPr lang="lt-LT" dirty="0"/>
              <a:t>šius IFF</a:t>
            </a:r>
            <a:r>
              <a:rPr lang="en-US" dirty="0"/>
              <a:t>-6/15</a:t>
            </a:r>
          </a:p>
          <a:p>
            <a:r>
              <a:rPr lang="en-US" dirty="0" err="1"/>
              <a:t>Paulius</a:t>
            </a:r>
            <a:r>
              <a:rPr lang="en-US" dirty="0"/>
              <a:t> </a:t>
            </a:r>
            <a:r>
              <a:rPr lang="en-US" dirty="0" err="1"/>
              <a:t>Prakapavi</a:t>
            </a:r>
            <a:r>
              <a:rPr lang="lt-LT" dirty="0"/>
              <a:t>čius IFF-</a:t>
            </a:r>
            <a:r>
              <a:rPr lang="en-US" dirty="0"/>
              <a:t>6/15</a:t>
            </a:r>
          </a:p>
          <a:p>
            <a:r>
              <a:rPr lang="en-US" dirty="0" err="1"/>
              <a:t>Vilius</a:t>
            </a:r>
            <a:r>
              <a:rPr lang="en-US" dirty="0"/>
              <a:t> </a:t>
            </a:r>
            <a:r>
              <a:rPr lang="lt-LT" dirty="0"/>
              <a:t>Šapauskas IFF-</a:t>
            </a:r>
            <a:r>
              <a:rPr lang="en-US" dirty="0"/>
              <a:t>6/15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Fantasy Hoops 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Autentifikacijos</a:t>
            </a:r>
            <a:r>
              <a:rPr lang="en-US" dirty="0"/>
              <a:t> u</a:t>
            </a:r>
            <a:r>
              <a:rPr lang="lt-LT" dirty="0"/>
              <a:t>žbaigimas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Pasirinktos sudėties išsaugojimas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Rodomos tikros naujienos ir traumos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Profilio atnaujinimas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sprintas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35126-08A0-49C1-854D-3858FDD4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9" y="1350805"/>
            <a:ext cx="7720553" cy="2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01B4C8-8E5A-4501-86F5-6001EDE6F1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Geriausi</a:t>
            </a:r>
            <a:r>
              <a:rPr lang="lt-LT" dirty="0"/>
              <a:t>ųjų lentos su sugalvotais duomenimis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Žaidėjo statistikų diagramos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Laiko zonų sutvarkymas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Ir kita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1DA42-0601-455C-93BF-BC36CE888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sprintas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56966-B778-44FA-A755-4A5B1C3FE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B33AE-CDA1-47C4-B465-724D4BC1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67062"/>
            <a:ext cx="8226909" cy="19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2146631"/>
            <a:ext cx="8226909" cy="3765917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42399-2070-4206-8C2E-1C28B9E5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33575"/>
            <a:ext cx="605790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3CB59-EAFA-424F-B96D-1C8CBC113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895475"/>
            <a:ext cx="61245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AE960-1681-4C21-9483-4754AB3B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947862"/>
            <a:ext cx="60769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C12809-B468-4DCD-B828-C677CEFAE31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63</Words>
  <Application>Microsoft Office PowerPoint</Application>
  <PresentationFormat>On-screen Show (4:3)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Nekrošius Benas</cp:lastModifiedBy>
  <cp:revision>104</cp:revision>
  <dcterms:created xsi:type="dcterms:W3CDTF">2017-04-05T12:23:50Z</dcterms:created>
  <dcterms:modified xsi:type="dcterms:W3CDTF">2018-04-19T10:09:41Z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